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2" r:id="rId3"/>
    <p:sldId id="491" r:id="rId4"/>
    <p:sldId id="350" r:id="rId5"/>
    <p:sldId id="351" r:id="rId6"/>
    <p:sldId id="352" r:id="rId7"/>
    <p:sldId id="353" r:id="rId8"/>
    <p:sldId id="354" r:id="rId9"/>
    <p:sldId id="393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94" r:id="rId22"/>
    <p:sldId id="366" r:id="rId23"/>
    <p:sldId id="367" r:id="rId24"/>
    <p:sldId id="368" r:id="rId25"/>
    <p:sldId id="369" r:id="rId26"/>
    <p:sldId id="370" r:id="rId27"/>
    <p:sldId id="395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96" r:id="rId40"/>
    <p:sldId id="382" r:id="rId41"/>
    <p:sldId id="383" r:id="rId42"/>
    <p:sldId id="384" r:id="rId43"/>
    <p:sldId id="385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61" r:id="rId73"/>
    <p:sldId id="425" r:id="rId74"/>
    <p:sldId id="426" r:id="rId75"/>
    <p:sldId id="427" r:id="rId76"/>
    <p:sldId id="428" r:id="rId77"/>
    <p:sldId id="429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445" r:id="rId94"/>
    <p:sldId id="446" r:id="rId95"/>
    <p:sldId id="447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62" r:id="rId106"/>
    <p:sldId id="457" r:id="rId107"/>
    <p:sldId id="458" r:id="rId108"/>
    <p:sldId id="459" r:id="rId109"/>
    <p:sldId id="460" r:id="rId110"/>
    <p:sldId id="463" r:id="rId111"/>
    <p:sldId id="464" r:id="rId112"/>
    <p:sldId id="465" r:id="rId113"/>
    <p:sldId id="466" r:id="rId114"/>
    <p:sldId id="467" r:id="rId115"/>
    <p:sldId id="468" r:id="rId116"/>
    <p:sldId id="469" r:id="rId117"/>
    <p:sldId id="470" r:id="rId118"/>
    <p:sldId id="471" r:id="rId119"/>
    <p:sldId id="472" r:id="rId120"/>
    <p:sldId id="473" r:id="rId121"/>
    <p:sldId id="474" r:id="rId122"/>
    <p:sldId id="475" r:id="rId123"/>
    <p:sldId id="476" r:id="rId124"/>
    <p:sldId id="477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85" r:id="rId133"/>
    <p:sldId id="486" r:id="rId134"/>
    <p:sldId id="487" r:id="rId135"/>
    <p:sldId id="488" r:id="rId136"/>
    <p:sldId id="489" r:id="rId137"/>
    <p:sldId id="490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340" autoAdjust="0"/>
  </p:normalViewPr>
  <p:slideViewPr>
    <p:cSldViewPr snapToGrid="0">
      <p:cViewPr varScale="1">
        <p:scale>
          <a:sx n="75" d="100"/>
          <a:sy n="7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87F6-729A-7A72-90B4-B208DDA17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C0DF2-2442-4EC7-D501-1DABC152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D0A02-981A-005E-3344-9E38F0DC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9E02-DA7D-592C-5A78-46293D47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0FA6-2312-98E3-3A97-FD139C5F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5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D988-B9F8-BFA3-C1AF-08BA10E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6849D-E49C-6429-A8D3-128D3A8C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033A6-C991-E4B6-E04F-BCE661F2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C5E3-C66B-312B-683F-7BF3536F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B937E-776F-D82F-4730-91410D14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F0156-EA0A-7EAB-5531-CFA6D298A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C9EB3-83E7-D887-B6CD-2DEA641C9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B13A-0446-7DE1-EB6F-8FD25F7E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7FA8-7821-3E58-DCBC-65208BB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986B0-D3D7-8164-E973-3F539A9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8040-A587-8DFC-6F49-E2132128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2877-763D-8E47-25DC-5360F134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9D36-F5EE-6386-229F-62A80CB6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B40EF-9C9D-86BD-3450-45843958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9A650-F0E2-FBFD-B04A-2ECF2CD3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39F0-4C69-A1E3-C507-55B8DE6B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1715D-41AC-1857-E0CC-C15D7C9E6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3A36-18BD-33F5-FE69-56CD64E3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7A31C-74AD-A1FB-8363-86D01F9C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FB83-54AA-AE18-D255-C6BE46D7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2F58-A67D-9D3C-885A-4CEDCD78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6764-610D-E611-3C9C-E0238C67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D9E7B-1B05-2C31-9D58-BBDDC43ED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2A078-FDDD-580B-1AC8-A69FEE8B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51FE5-B92A-DC34-C281-1804E74E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C881-CF25-C1DC-4DA8-A3A66F88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7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A5E5-AA36-BE9A-4397-369107A5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F0505-3980-DC6A-33E9-B836B7375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878FF-9235-A746-C139-38E87DE8B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AC23C-9AB6-504F-173C-5FC21EB7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4DC31-FD27-B68E-3A56-47325260F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F5356-84E3-E0B4-D9A2-12EE92D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09244-0525-B5DA-21E0-6E06AE6B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19393-F7E5-A632-136F-38438E2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62E6-5B07-A708-4EA6-01B6835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A40C8-3759-8E9A-E7D5-5C22D284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888A-8E1F-2245-E304-9461FC70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A53AB-0C98-74A2-35CB-6E5FFE42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6704E-FCAB-E5AB-0F7D-73C32FD3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A00D9-EF24-4837-CA6D-51082E16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6273-802E-3C5C-ACAD-716E78FF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6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A1D3-6265-77F2-A646-5C6B54AC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CA8F-D5D1-71DE-1ED5-9DBA601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6464-524E-D35C-3B48-6A77ADD30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A3E27-EDC6-F649-2AE2-1B41B682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5A937-DFEB-942A-F2FC-0FF65681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7297-BA6E-E8F9-C219-7446202F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03C2-E9A9-CE5B-06C0-E38907E9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28FF4-EF54-FB0E-57B4-423E26294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5343F-99EB-8002-3958-BF819F2DE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DBE0-2993-E993-3EA4-CCB0708F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8F8C4-7657-9724-5146-6AC82D02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36D5-4C80-D4DE-A18E-15D234A4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CD0B7-04AF-2FB0-D822-68E9E1F8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0890D-A95D-F1A8-E662-789ABD3E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7C05-E7C2-E515-6392-CB9C4B3EE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013C4-4ED5-E6CF-EA7C-72692F3FD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5582-1335-59DD-FB24-2E93FAE35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084-99BA-0EE7-9C92-6D756D046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Supplementary </a:t>
            </a:r>
            <a:r>
              <a:rPr lang="en-US" altLang="zh-CN"/>
              <a:t>Figure 1B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303B9-56EF-05F6-916B-9EC6A052F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ABA3F0-F188-6B9C-938E-064E46CA6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89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B3B8C-A0BD-25A8-C6C1-31119FBE1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94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A0288B-EE09-94D0-2B11-2A75A042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368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DE2ED7-1C89-EC25-B60E-16B8CD57B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054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86966-2EF3-2F92-03C7-6013C7646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650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0F399-FB9C-A406-C780-2E74DCE4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20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MLP </a:t>
            </a:r>
            <a:r>
              <a:rPr lang="en-US" altLang="zh-CN" dirty="0"/>
              <a:t>Down</a:t>
            </a:r>
            <a:r>
              <a:rPr lang="en-US" dirty="0"/>
              <a:t>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6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9834C-D232-5A2C-D48F-D97AA27AC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329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C961B-C6F1-7FFD-8C32-B18B7E5C4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8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91793-6E52-1441-F102-7A707BE5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80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DA864-B298-FCAB-9538-122FD6C9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EA899-7054-5CE2-7194-57214952E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52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4D208-5D8A-71E9-0C7B-C25BE284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33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4729B-6B7F-F3D7-1DA2-C067786C3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397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3E22A-7970-561F-F14B-0D8B79847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586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85F92-FBDC-7321-45C2-91121DE1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04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93433-9946-F911-F905-C92922B22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751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55BA5-4105-F621-AA45-1D4AF3574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9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5A502-00CA-13AA-6D19-2F750D9A6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7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0A77F0-FC16-2E6F-1ED2-D3D440DC3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235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905A0-BE46-794F-1DFF-76C86E0E4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72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6794C-8359-7D4C-550D-E0CB4B3EA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9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303D9-0072-EF21-4034-61C017B99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49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4787E3-8CE3-DD77-229B-51348E885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8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542A2-AEC6-9264-7FDD-9B317D98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349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F90AA-420F-4A0B-D599-3EF44B552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76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E3E94-4D66-75B0-84F9-42233F9F0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145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A9096-2700-6F3E-E382-7154EEF5D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12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1D002-3FFE-0AFA-D269-F7B3DE3E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829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A3CA0-4098-6849-4716-544C0301A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366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553261-B863-E567-96EA-40B6B7079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66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1723F-800D-0540-D2BB-F4A103727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279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1FD6F5-E3A9-AA8F-C76B-8A7D32AA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3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7B11E-01EC-74DE-CBF1-4C8B9BE58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66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A9D68D-58BD-D941-9FDD-2AF962E9E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65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9C56A-F819-91A9-754A-D0673E0B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429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ACEAA-5840-BD2E-67C8-EF6F38397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3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4BE7D-70DF-3584-EEB4-B0431A77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734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3D8E2-F602-120B-2F98-2B05C75B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117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82B78-F50B-5579-4542-802F5CBE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64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5DCE-F1F4-2E82-FCE1-B814B8CC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424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42ECE-0955-E26D-1FF4-4F78EE7C3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4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CF145-8DD8-6773-FACF-DD34E4B8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7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235D1-BE04-F704-2668-5CECE99AA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79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B65FF-EFA1-5FF6-B847-5071EE8D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41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A3116-9979-FCA6-4EB8-319A52CAE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7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0A5E9-15EE-455B-1EA1-60B562C6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24061-B707-9752-9E80-763A35798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attention K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08338-08F8-7D24-EAB5-57B426706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8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attention V matrix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DCE2F69-CCE6-FD5D-F45E-88ED7EFC5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867" y="4211638"/>
            <a:ext cx="7289800" cy="1655762"/>
          </a:xfrm>
        </p:spPr>
        <p:txBody>
          <a:bodyPr/>
          <a:lstStyle/>
          <a:p>
            <a:pPr algn="l"/>
            <a:r>
              <a:rPr lang="en-US" altLang="zh-CN" dirty="0"/>
              <a:t>Significantly and consistently sensitive column 32 in all V matrices were highlighted with red arrows.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9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F134C-FD75-59FC-0733-23C53A0F0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76FF00E-03F9-CE63-B0AC-C3967FC51763}"/>
              </a:ext>
            </a:extLst>
          </p:cNvPr>
          <p:cNvSpPr/>
          <p:nvPr/>
        </p:nvSpPr>
        <p:spPr>
          <a:xfrm rot="16200000">
            <a:off x="1286891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1AFD87-366C-D802-E4E7-046BAF0CEE50}"/>
              </a:ext>
            </a:extLst>
          </p:cNvPr>
          <p:cNvSpPr/>
          <p:nvPr/>
        </p:nvSpPr>
        <p:spPr>
          <a:xfrm rot="16200000">
            <a:off x="3715767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5887B05-5877-AA1C-EAD2-89CD8A4530D5}"/>
              </a:ext>
            </a:extLst>
          </p:cNvPr>
          <p:cNvSpPr/>
          <p:nvPr/>
        </p:nvSpPr>
        <p:spPr>
          <a:xfrm rot="16200000">
            <a:off x="6144643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4D00B6-2285-99FB-2CA2-B285F401CE31}"/>
              </a:ext>
            </a:extLst>
          </p:cNvPr>
          <p:cNvSpPr/>
          <p:nvPr/>
        </p:nvSpPr>
        <p:spPr>
          <a:xfrm rot="16200000">
            <a:off x="8548120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F81E0EB-3025-83E7-2AE7-9F9AD164464A}"/>
              </a:ext>
            </a:extLst>
          </p:cNvPr>
          <p:cNvSpPr/>
          <p:nvPr/>
        </p:nvSpPr>
        <p:spPr>
          <a:xfrm rot="16200000">
            <a:off x="10966300" y="652131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58B896-1612-1522-3554-594D06B11920}"/>
              </a:ext>
            </a:extLst>
          </p:cNvPr>
          <p:cNvSpPr/>
          <p:nvPr/>
        </p:nvSpPr>
        <p:spPr>
          <a:xfrm rot="16200000">
            <a:off x="1286892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022282-9CB0-CDEC-EB30-09F2E768B628}"/>
              </a:ext>
            </a:extLst>
          </p:cNvPr>
          <p:cNvSpPr/>
          <p:nvPr/>
        </p:nvSpPr>
        <p:spPr>
          <a:xfrm rot="16200000">
            <a:off x="3715768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4406A87-7CB9-D9DD-EB27-7E36D9221D8F}"/>
              </a:ext>
            </a:extLst>
          </p:cNvPr>
          <p:cNvSpPr/>
          <p:nvPr/>
        </p:nvSpPr>
        <p:spPr>
          <a:xfrm rot="16200000">
            <a:off x="6144644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4DFB93A-3F38-ABD5-0109-DFE4304B3D00}"/>
              </a:ext>
            </a:extLst>
          </p:cNvPr>
          <p:cNvSpPr/>
          <p:nvPr/>
        </p:nvSpPr>
        <p:spPr>
          <a:xfrm rot="16200000">
            <a:off x="8548121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1EE19D-31B0-A275-6C1D-661D01D21374}"/>
              </a:ext>
            </a:extLst>
          </p:cNvPr>
          <p:cNvSpPr/>
          <p:nvPr/>
        </p:nvSpPr>
        <p:spPr>
          <a:xfrm rot="16200000">
            <a:off x="10966301" y="561405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EB209C1-EDB6-6024-65F4-19D8AC55E474}"/>
              </a:ext>
            </a:extLst>
          </p:cNvPr>
          <p:cNvSpPr/>
          <p:nvPr/>
        </p:nvSpPr>
        <p:spPr>
          <a:xfrm rot="16200000">
            <a:off x="1286892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7BCCFFC-94C9-5DA3-0020-2C730DAF2040}"/>
              </a:ext>
            </a:extLst>
          </p:cNvPr>
          <p:cNvSpPr/>
          <p:nvPr/>
        </p:nvSpPr>
        <p:spPr>
          <a:xfrm rot="16200000">
            <a:off x="3715768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C729E45-88A7-BC13-FD25-AB0606DA97F6}"/>
              </a:ext>
            </a:extLst>
          </p:cNvPr>
          <p:cNvSpPr/>
          <p:nvPr/>
        </p:nvSpPr>
        <p:spPr>
          <a:xfrm rot="16200000">
            <a:off x="6144644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F6CD6E5-8B20-F029-EE37-BC714E86E63E}"/>
              </a:ext>
            </a:extLst>
          </p:cNvPr>
          <p:cNvSpPr/>
          <p:nvPr/>
        </p:nvSpPr>
        <p:spPr>
          <a:xfrm rot="16200000">
            <a:off x="8548121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3839E96-BE65-6E00-7397-BF1ED6064E54}"/>
              </a:ext>
            </a:extLst>
          </p:cNvPr>
          <p:cNvSpPr/>
          <p:nvPr/>
        </p:nvSpPr>
        <p:spPr>
          <a:xfrm rot="16200000">
            <a:off x="10966301" y="470679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ECE57329-B880-ABC0-8C92-1648A0B685D3}"/>
              </a:ext>
            </a:extLst>
          </p:cNvPr>
          <p:cNvSpPr/>
          <p:nvPr/>
        </p:nvSpPr>
        <p:spPr>
          <a:xfrm rot="16200000">
            <a:off x="1286892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FEB187B-D7FD-F3D7-D4C8-260ECC515EBB}"/>
              </a:ext>
            </a:extLst>
          </p:cNvPr>
          <p:cNvSpPr/>
          <p:nvPr/>
        </p:nvSpPr>
        <p:spPr>
          <a:xfrm rot="16200000">
            <a:off x="3715768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D642A7A-D654-B5A2-6BA2-6C38275CE81A}"/>
              </a:ext>
            </a:extLst>
          </p:cNvPr>
          <p:cNvSpPr/>
          <p:nvPr/>
        </p:nvSpPr>
        <p:spPr>
          <a:xfrm rot="16200000">
            <a:off x="6144644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51EFFCD-000D-EA80-CCD9-638BAB8C030E}"/>
              </a:ext>
            </a:extLst>
          </p:cNvPr>
          <p:cNvSpPr/>
          <p:nvPr/>
        </p:nvSpPr>
        <p:spPr>
          <a:xfrm rot="16200000">
            <a:off x="8548121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66540DE-876A-0452-A09D-F8A8EAC25C29}"/>
              </a:ext>
            </a:extLst>
          </p:cNvPr>
          <p:cNvSpPr/>
          <p:nvPr/>
        </p:nvSpPr>
        <p:spPr>
          <a:xfrm rot="16200000">
            <a:off x="10966301" y="379953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05C8D14-65FE-05C8-B77D-8AE4E03C645E}"/>
              </a:ext>
            </a:extLst>
          </p:cNvPr>
          <p:cNvSpPr/>
          <p:nvPr/>
        </p:nvSpPr>
        <p:spPr>
          <a:xfrm rot="16200000">
            <a:off x="1286892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BDC7CF7-E242-A265-43BA-CD2F067FD386}"/>
              </a:ext>
            </a:extLst>
          </p:cNvPr>
          <p:cNvSpPr/>
          <p:nvPr/>
        </p:nvSpPr>
        <p:spPr>
          <a:xfrm rot="16200000">
            <a:off x="3715768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2755D629-8BDD-BA79-6978-4C919D76077B}"/>
              </a:ext>
            </a:extLst>
          </p:cNvPr>
          <p:cNvSpPr/>
          <p:nvPr/>
        </p:nvSpPr>
        <p:spPr>
          <a:xfrm rot="16200000">
            <a:off x="6144644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9F90F950-9AC7-C02E-A72B-F2B72608AD1F}"/>
              </a:ext>
            </a:extLst>
          </p:cNvPr>
          <p:cNvSpPr/>
          <p:nvPr/>
        </p:nvSpPr>
        <p:spPr>
          <a:xfrm rot="16200000">
            <a:off x="8548121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47AE6C7-9F9C-9661-5C9B-F94A779354C8}"/>
              </a:ext>
            </a:extLst>
          </p:cNvPr>
          <p:cNvSpPr/>
          <p:nvPr/>
        </p:nvSpPr>
        <p:spPr>
          <a:xfrm rot="16200000">
            <a:off x="10966301" y="28922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C5E64812-0141-26EC-F231-47552F86B062}"/>
              </a:ext>
            </a:extLst>
          </p:cNvPr>
          <p:cNvSpPr/>
          <p:nvPr/>
        </p:nvSpPr>
        <p:spPr>
          <a:xfrm rot="16200000">
            <a:off x="1286892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26F241B4-4004-8A47-01D0-3B6928B90F67}"/>
              </a:ext>
            </a:extLst>
          </p:cNvPr>
          <p:cNvSpPr/>
          <p:nvPr/>
        </p:nvSpPr>
        <p:spPr>
          <a:xfrm rot="16200000">
            <a:off x="3715768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B1DA2C99-A69C-C500-6637-10F802836A0B}"/>
              </a:ext>
            </a:extLst>
          </p:cNvPr>
          <p:cNvSpPr/>
          <p:nvPr/>
        </p:nvSpPr>
        <p:spPr>
          <a:xfrm rot="16200000">
            <a:off x="6144644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7F269BC-F2E8-CA76-44D9-3561174E00E7}"/>
              </a:ext>
            </a:extLst>
          </p:cNvPr>
          <p:cNvSpPr/>
          <p:nvPr/>
        </p:nvSpPr>
        <p:spPr>
          <a:xfrm rot="16200000">
            <a:off x="8548121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170A907A-33C5-2262-6A6F-C42E8EE78629}"/>
              </a:ext>
            </a:extLst>
          </p:cNvPr>
          <p:cNvSpPr/>
          <p:nvPr/>
        </p:nvSpPr>
        <p:spPr>
          <a:xfrm rot="16200000">
            <a:off x="10966301" y="198502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6C0DCFD-C884-27E7-254D-91F06D8EEE6B}"/>
              </a:ext>
            </a:extLst>
          </p:cNvPr>
          <p:cNvSpPr/>
          <p:nvPr/>
        </p:nvSpPr>
        <p:spPr>
          <a:xfrm rot="16200000">
            <a:off x="1286892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3A22DD28-77C8-7474-76AF-514E7565C7A1}"/>
              </a:ext>
            </a:extLst>
          </p:cNvPr>
          <p:cNvSpPr/>
          <p:nvPr/>
        </p:nvSpPr>
        <p:spPr>
          <a:xfrm rot="16200000">
            <a:off x="3715768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2452C5EC-B7CB-C717-5CCA-F7188797817B}"/>
              </a:ext>
            </a:extLst>
          </p:cNvPr>
          <p:cNvSpPr/>
          <p:nvPr/>
        </p:nvSpPr>
        <p:spPr>
          <a:xfrm rot="16200000">
            <a:off x="6144644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F1B3761-055C-048D-7059-F75164D75D00}"/>
              </a:ext>
            </a:extLst>
          </p:cNvPr>
          <p:cNvSpPr/>
          <p:nvPr/>
        </p:nvSpPr>
        <p:spPr>
          <a:xfrm rot="16200000">
            <a:off x="8548121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7610DFF-54A4-38A5-B9C2-CCCB5C8D94D8}"/>
              </a:ext>
            </a:extLst>
          </p:cNvPr>
          <p:cNvSpPr/>
          <p:nvPr/>
        </p:nvSpPr>
        <p:spPr>
          <a:xfrm rot="16200000">
            <a:off x="10966301" y="107776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EA274-1BA4-8D6A-2DDE-4C0BEE555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5E98632-5620-96C2-3E96-2ADC3765B6AB}"/>
              </a:ext>
            </a:extLst>
          </p:cNvPr>
          <p:cNvSpPr/>
          <p:nvPr/>
        </p:nvSpPr>
        <p:spPr>
          <a:xfrm rot="16200000">
            <a:off x="1286891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680EB4-4C7E-7D86-DE15-64640033ABA2}"/>
              </a:ext>
            </a:extLst>
          </p:cNvPr>
          <p:cNvSpPr/>
          <p:nvPr/>
        </p:nvSpPr>
        <p:spPr>
          <a:xfrm rot="16200000">
            <a:off x="3715767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9F2EC63-31CC-C08F-EBFD-3932EDF04F6B}"/>
              </a:ext>
            </a:extLst>
          </p:cNvPr>
          <p:cNvSpPr/>
          <p:nvPr/>
        </p:nvSpPr>
        <p:spPr>
          <a:xfrm rot="16200000">
            <a:off x="6144643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ADAF037-0A86-D979-9CDE-56E49381BAB9}"/>
              </a:ext>
            </a:extLst>
          </p:cNvPr>
          <p:cNvSpPr/>
          <p:nvPr/>
        </p:nvSpPr>
        <p:spPr>
          <a:xfrm rot="16200000">
            <a:off x="8548120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F15B67-2464-DD47-A5FF-2AD0B914E84A}"/>
              </a:ext>
            </a:extLst>
          </p:cNvPr>
          <p:cNvSpPr/>
          <p:nvPr/>
        </p:nvSpPr>
        <p:spPr>
          <a:xfrm rot="16200000">
            <a:off x="10966300" y="652131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BB68269-4A18-243B-3A36-1027FB4D49C7}"/>
              </a:ext>
            </a:extLst>
          </p:cNvPr>
          <p:cNvSpPr/>
          <p:nvPr/>
        </p:nvSpPr>
        <p:spPr>
          <a:xfrm rot="16200000">
            <a:off x="1286892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7728B0A-AD2E-CC01-44F6-1AD7FD91ABDE}"/>
              </a:ext>
            </a:extLst>
          </p:cNvPr>
          <p:cNvSpPr/>
          <p:nvPr/>
        </p:nvSpPr>
        <p:spPr>
          <a:xfrm rot="16200000">
            <a:off x="3715768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4B7117-FB78-FCEC-A3F9-1160F508D5EA}"/>
              </a:ext>
            </a:extLst>
          </p:cNvPr>
          <p:cNvSpPr/>
          <p:nvPr/>
        </p:nvSpPr>
        <p:spPr>
          <a:xfrm rot="16200000">
            <a:off x="6144644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C656855-1B78-7F52-465A-C0C8B8C74E26}"/>
              </a:ext>
            </a:extLst>
          </p:cNvPr>
          <p:cNvSpPr/>
          <p:nvPr/>
        </p:nvSpPr>
        <p:spPr>
          <a:xfrm rot="16200000">
            <a:off x="8548121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60E809A-B480-34FB-B6C6-83CAEFD4BB36}"/>
              </a:ext>
            </a:extLst>
          </p:cNvPr>
          <p:cNvSpPr/>
          <p:nvPr/>
        </p:nvSpPr>
        <p:spPr>
          <a:xfrm rot="16200000">
            <a:off x="10966301" y="561405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1BAB37-F342-7C58-2ED6-E54A7A545A97}"/>
              </a:ext>
            </a:extLst>
          </p:cNvPr>
          <p:cNvSpPr/>
          <p:nvPr/>
        </p:nvSpPr>
        <p:spPr>
          <a:xfrm rot="16200000">
            <a:off x="1286892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BB737B-6C8B-F385-47E0-5042B486B8CA}"/>
              </a:ext>
            </a:extLst>
          </p:cNvPr>
          <p:cNvSpPr/>
          <p:nvPr/>
        </p:nvSpPr>
        <p:spPr>
          <a:xfrm rot="16200000">
            <a:off x="3715768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2C3C21-EF40-20D7-7F36-7286AA0C8F3C}"/>
              </a:ext>
            </a:extLst>
          </p:cNvPr>
          <p:cNvSpPr/>
          <p:nvPr/>
        </p:nvSpPr>
        <p:spPr>
          <a:xfrm rot="16200000">
            <a:off x="6144644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68281AF-05B4-9A40-9566-9219D2035EBE}"/>
              </a:ext>
            </a:extLst>
          </p:cNvPr>
          <p:cNvSpPr/>
          <p:nvPr/>
        </p:nvSpPr>
        <p:spPr>
          <a:xfrm rot="16200000">
            <a:off x="8548121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06CBEDB-3D6F-6F27-BF2D-3C9505B745F5}"/>
              </a:ext>
            </a:extLst>
          </p:cNvPr>
          <p:cNvSpPr/>
          <p:nvPr/>
        </p:nvSpPr>
        <p:spPr>
          <a:xfrm rot="16200000">
            <a:off x="10966301" y="470679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760CA8E-B3C4-C1BE-76EF-AF6D2AE8414C}"/>
              </a:ext>
            </a:extLst>
          </p:cNvPr>
          <p:cNvSpPr/>
          <p:nvPr/>
        </p:nvSpPr>
        <p:spPr>
          <a:xfrm rot="16200000">
            <a:off x="1286892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68BD51E-94D3-2539-4C30-7C04FF4DC053}"/>
              </a:ext>
            </a:extLst>
          </p:cNvPr>
          <p:cNvSpPr/>
          <p:nvPr/>
        </p:nvSpPr>
        <p:spPr>
          <a:xfrm rot="16200000">
            <a:off x="3715768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F19AD2E-E78B-57DD-4981-1F799287F87E}"/>
              </a:ext>
            </a:extLst>
          </p:cNvPr>
          <p:cNvSpPr/>
          <p:nvPr/>
        </p:nvSpPr>
        <p:spPr>
          <a:xfrm rot="16200000">
            <a:off x="6144644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625424F-3ED6-6FB5-A0AC-0C252B09ED65}"/>
              </a:ext>
            </a:extLst>
          </p:cNvPr>
          <p:cNvSpPr/>
          <p:nvPr/>
        </p:nvSpPr>
        <p:spPr>
          <a:xfrm rot="16200000">
            <a:off x="8548121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2A14CCA-95AA-9DD3-D1E5-414D41F7F3A8}"/>
              </a:ext>
            </a:extLst>
          </p:cNvPr>
          <p:cNvSpPr/>
          <p:nvPr/>
        </p:nvSpPr>
        <p:spPr>
          <a:xfrm rot="16200000">
            <a:off x="10966301" y="379953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A30247C-F62C-5508-83F7-769947976DB5}"/>
              </a:ext>
            </a:extLst>
          </p:cNvPr>
          <p:cNvSpPr/>
          <p:nvPr/>
        </p:nvSpPr>
        <p:spPr>
          <a:xfrm rot="16200000">
            <a:off x="1286892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5F3D732-7DDA-64E2-768D-7450428831C2}"/>
              </a:ext>
            </a:extLst>
          </p:cNvPr>
          <p:cNvSpPr/>
          <p:nvPr/>
        </p:nvSpPr>
        <p:spPr>
          <a:xfrm rot="16200000">
            <a:off x="3715768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333567-743D-318D-BA4F-D4068659CA7E}"/>
              </a:ext>
            </a:extLst>
          </p:cNvPr>
          <p:cNvSpPr/>
          <p:nvPr/>
        </p:nvSpPr>
        <p:spPr>
          <a:xfrm rot="16200000">
            <a:off x="6144644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67BA4DF-C1CD-3F27-9D72-1803D0366A6C}"/>
              </a:ext>
            </a:extLst>
          </p:cNvPr>
          <p:cNvSpPr/>
          <p:nvPr/>
        </p:nvSpPr>
        <p:spPr>
          <a:xfrm rot="16200000">
            <a:off x="8548121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05D08EE-4579-3122-A5D1-3659ABA0EB9A}"/>
              </a:ext>
            </a:extLst>
          </p:cNvPr>
          <p:cNvSpPr/>
          <p:nvPr/>
        </p:nvSpPr>
        <p:spPr>
          <a:xfrm rot="16200000">
            <a:off x="10966301" y="28922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735E516-EDA6-B3C5-7BC5-D905D46A3B9C}"/>
              </a:ext>
            </a:extLst>
          </p:cNvPr>
          <p:cNvSpPr/>
          <p:nvPr/>
        </p:nvSpPr>
        <p:spPr>
          <a:xfrm rot="16200000">
            <a:off x="1286892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B63497-EB0A-38E2-CFED-678EDC70E84F}"/>
              </a:ext>
            </a:extLst>
          </p:cNvPr>
          <p:cNvSpPr/>
          <p:nvPr/>
        </p:nvSpPr>
        <p:spPr>
          <a:xfrm rot="16200000">
            <a:off x="3715768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EBEEF8E-9255-72AD-7957-23C8BB39FD2F}"/>
              </a:ext>
            </a:extLst>
          </p:cNvPr>
          <p:cNvSpPr/>
          <p:nvPr/>
        </p:nvSpPr>
        <p:spPr>
          <a:xfrm rot="16200000">
            <a:off x="6144644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CC8FF52-4456-55AE-528F-CE1244C17B11}"/>
              </a:ext>
            </a:extLst>
          </p:cNvPr>
          <p:cNvSpPr/>
          <p:nvPr/>
        </p:nvSpPr>
        <p:spPr>
          <a:xfrm rot="16200000">
            <a:off x="8548121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13D40DE-57A7-5427-6330-9B1AA0D8F489}"/>
              </a:ext>
            </a:extLst>
          </p:cNvPr>
          <p:cNvSpPr/>
          <p:nvPr/>
        </p:nvSpPr>
        <p:spPr>
          <a:xfrm rot="16200000">
            <a:off x="10966301" y="198502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C853315-6CF2-5AFB-FD60-7F87843ED08A}"/>
              </a:ext>
            </a:extLst>
          </p:cNvPr>
          <p:cNvSpPr/>
          <p:nvPr/>
        </p:nvSpPr>
        <p:spPr>
          <a:xfrm rot="16200000">
            <a:off x="1286892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DEBF408-6805-5643-A2FE-4664B15E0DBF}"/>
              </a:ext>
            </a:extLst>
          </p:cNvPr>
          <p:cNvSpPr/>
          <p:nvPr/>
        </p:nvSpPr>
        <p:spPr>
          <a:xfrm rot="16200000">
            <a:off x="3715768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7C8CD0C-4DAA-F755-D294-4A9AA6D05FFC}"/>
              </a:ext>
            </a:extLst>
          </p:cNvPr>
          <p:cNvSpPr/>
          <p:nvPr/>
        </p:nvSpPr>
        <p:spPr>
          <a:xfrm rot="16200000">
            <a:off x="6144644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32C91CB-7871-3198-0D91-0EE2D25A44AF}"/>
              </a:ext>
            </a:extLst>
          </p:cNvPr>
          <p:cNvSpPr/>
          <p:nvPr/>
        </p:nvSpPr>
        <p:spPr>
          <a:xfrm rot="16200000">
            <a:off x="8548121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8621729-084D-2398-04A7-1692E560F174}"/>
              </a:ext>
            </a:extLst>
          </p:cNvPr>
          <p:cNvSpPr/>
          <p:nvPr/>
        </p:nvSpPr>
        <p:spPr>
          <a:xfrm rot="16200000">
            <a:off x="10966301" y="107776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7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65E8D-84AD-35C8-A5DB-38C9C892A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DBB7490-7615-724F-87E9-167826B6D9C4}"/>
              </a:ext>
            </a:extLst>
          </p:cNvPr>
          <p:cNvSpPr/>
          <p:nvPr/>
        </p:nvSpPr>
        <p:spPr>
          <a:xfrm rot="16200000">
            <a:off x="1286891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92E52CD-B43D-B295-978C-B0FBD02F7BA8}"/>
              </a:ext>
            </a:extLst>
          </p:cNvPr>
          <p:cNvSpPr/>
          <p:nvPr/>
        </p:nvSpPr>
        <p:spPr>
          <a:xfrm rot="16200000">
            <a:off x="3715767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275081B-4478-B711-4511-0395BB691158}"/>
              </a:ext>
            </a:extLst>
          </p:cNvPr>
          <p:cNvSpPr/>
          <p:nvPr/>
        </p:nvSpPr>
        <p:spPr>
          <a:xfrm rot="16200000">
            <a:off x="6144643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82092EA-9D03-D9AF-49CD-5D7133045B86}"/>
              </a:ext>
            </a:extLst>
          </p:cNvPr>
          <p:cNvSpPr/>
          <p:nvPr/>
        </p:nvSpPr>
        <p:spPr>
          <a:xfrm rot="16200000">
            <a:off x="8548120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5E37159-08EE-BBFB-C2D4-D0A9EC02A7BC}"/>
              </a:ext>
            </a:extLst>
          </p:cNvPr>
          <p:cNvSpPr/>
          <p:nvPr/>
        </p:nvSpPr>
        <p:spPr>
          <a:xfrm rot="16200000">
            <a:off x="1286892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B1F214A-6E1F-F5E5-68FF-DD3FDD2DB38F}"/>
              </a:ext>
            </a:extLst>
          </p:cNvPr>
          <p:cNvSpPr/>
          <p:nvPr/>
        </p:nvSpPr>
        <p:spPr>
          <a:xfrm rot="16200000">
            <a:off x="3715768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2B7AC66-4569-F195-06B2-89710DE0715B}"/>
              </a:ext>
            </a:extLst>
          </p:cNvPr>
          <p:cNvSpPr/>
          <p:nvPr/>
        </p:nvSpPr>
        <p:spPr>
          <a:xfrm rot="16200000">
            <a:off x="6144644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993C217-38D7-1C03-2F38-CFB5CE3E3A4B}"/>
              </a:ext>
            </a:extLst>
          </p:cNvPr>
          <p:cNvSpPr/>
          <p:nvPr/>
        </p:nvSpPr>
        <p:spPr>
          <a:xfrm rot="16200000">
            <a:off x="8548121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507C9D-9ADC-3F1C-19B4-7C35C3E38655}"/>
              </a:ext>
            </a:extLst>
          </p:cNvPr>
          <p:cNvSpPr/>
          <p:nvPr/>
        </p:nvSpPr>
        <p:spPr>
          <a:xfrm rot="16200000">
            <a:off x="1286892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ACFE75D-7877-E813-07CB-D4E26A23894A}"/>
              </a:ext>
            </a:extLst>
          </p:cNvPr>
          <p:cNvSpPr/>
          <p:nvPr/>
        </p:nvSpPr>
        <p:spPr>
          <a:xfrm rot="16200000">
            <a:off x="3715768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4A6AC1-AC56-43FC-2ED3-C760CE2BB966}"/>
              </a:ext>
            </a:extLst>
          </p:cNvPr>
          <p:cNvSpPr/>
          <p:nvPr/>
        </p:nvSpPr>
        <p:spPr>
          <a:xfrm rot="16200000">
            <a:off x="6144644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1201A03-B22F-A3C4-0348-427BC71B4499}"/>
              </a:ext>
            </a:extLst>
          </p:cNvPr>
          <p:cNvSpPr/>
          <p:nvPr/>
        </p:nvSpPr>
        <p:spPr>
          <a:xfrm rot="16200000">
            <a:off x="8548121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62877C6-ED00-981D-7212-ABF062ABF012}"/>
              </a:ext>
            </a:extLst>
          </p:cNvPr>
          <p:cNvSpPr/>
          <p:nvPr/>
        </p:nvSpPr>
        <p:spPr>
          <a:xfrm rot="16200000">
            <a:off x="10966301" y="470679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FEA21A1-BF50-CACD-E587-E195D8FD0C52}"/>
              </a:ext>
            </a:extLst>
          </p:cNvPr>
          <p:cNvSpPr/>
          <p:nvPr/>
        </p:nvSpPr>
        <p:spPr>
          <a:xfrm rot="16200000">
            <a:off x="1286892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8C9974-0992-7D07-36CA-45AEEE521B34}"/>
              </a:ext>
            </a:extLst>
          </p:cNvPr>
          <p:cNvSpPr/>
          <p:nvPr/>
        </p:nvSpPr>
        <p:spPr>
          <a:xfrm rot="16200000">
            <a:off x="3715768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9355D1-69AC-FB98-EDBE-EFA59D3AFCF7}"/>
              </a:ext>
            </a:extLst>
          </p:cNvPr>
          <p:cNvSpPr/>
          <p:nvPr/>
        </p:nvSpPr>
        <p:spPr>
          <a:xfrm rot="16200000">
            <a:off x="6144644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AB00AC3-9D93-A4EE-6997-1D9778B06F8F}"/>
              </a:ext>
            </a:extLst>
          </p:cNvPr>
          <p:cNvSpPr/>
          <p:nvPr/>
        </p:nvSpPr>
        <p:spPr>
          <a:xfrm rot="16200000">
            <a:off x="8548121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E9F884D-DBEA-DE2C-88EE-BB09449CD333}"/>
              </a:ext>
            </a:extLst>
          </p:cNvPr>
          <p:cNvSpPr/>
          <p:nvPr/>
        </p:nvSpPr>
        <p:spPr>
          <a:xfrm rot="16200000">
            <a:off x="10966301" y="379953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55311AB-E822-37B8-86BD-C5332E3242B3}"/>
              </a:ext>
            </a:extLst>
          </p:cNvPr>
          <p:cNvSpPr/>
          <p:nvPr/>
        </p:nvSpPr>
        <p:spPr>
          <a:xfrm rot="16200000">
            <a:off x="1286892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AC83791-8F42-0EBA-3E2C-4FF93D20C02F}"/>
              </a:ext>
            </a:extLst>
          </p:cNvPr>
          <p:cNvSpPr/>
          <p:nvPr/>
        </p:nvSpPr>
        <p:spPr>
          <a:xfrm rot="16200000">
            <a:off x="3715768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1162EAB-16F3-EC9C-5D09-72415A98E717}"/>
              </a:ext>
            </a:extLst>
          </p:cNvPr>
          <p:cNvSpPr/>
          <p:nvPr/>
        </p:nvSpPr>
        <p:spPr>
          <a:xfrm rot="16200000">
            <a:off x="6144644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293AA91-7E8F-D83D-A5EE-2B6099E4E28C}"/>
              </a:ext>
            </a:extLst>
          </p:cNvPr>
          <p:cNvSpPr/>
          <p:nvPr/>
        </p:nvSpPr>
        <p:spPr>
          <a:xfrm rot="16200000">
            <a:off x="8548121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2B9730B-F781-35BC-7E58-5D4465CE9E42}"/>
              </a:ext>
            </a:extLst>
          </p:cNvPr>
          <p:cNvSpPr/>
          <p:nvPr/>
        </p:nvSpPr>
        <p:spPr>
          <a:xfrm rot="16200000">
            <a:off x="10966301" y="28922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16A1F03-7D9E-DFA7-F208-B5FEABEDC1C6}"/>
              </a:ext>
            </a:extLst>
          </p:cNvPr>
          <p:cNvSpPr/>
          <p:nvPr/>
        </p:nvSpPr>
        <p:spPr>
          <a:xfrm rot="16200000">
            <a:off x="1286892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8E4413F-E8B8-5A55-44FA-64F799C12A60}"/>
              </a:ext>
            </a:extLst>
          </p:cNvPr>
          <p:cNvSpPr/>
          <p:nvPr/>
        </p:nvSpPr>
        <p:spPr>
          <a:xfrm rot="16200000">
            <a:off x="3715768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28B0648-5363-0A52-8962-A3157139D29F}"/>
              </a:ext>
            </a:extLst>
          </p:cNvPr>
          <p:cNvSpPr/>
          <p:nvPr/>
        </p:nvSpPr>
        <p:spPr>
          <a:xfrm rot="16200000">
            <a:off x="6144644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6C44514-ED9D-7E86-3454-B86309487BBD}"/>
              </a:ext>
            </a:extLst>
          </p:cNvPr>
          <p:cNvSpPr/>
          <p:nvPr/>
        </p:nvSpPr>
        <p:spPr>
          <a:xfrm rot="16200000">
            <a:off x="8548121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826087-D392-894F-B2AE-DD6A748DA1DB}"/>
              </a:ext>
            </a:extLst>
          </p:cNvPr>
          <p:cNvSpPr/>
          <p:nvPr/>
        </p:nvSpPr>
        <p:spPr>
          <a:xfrm rot="16200000">
            <a:off x="10966301" y="198502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4910756-7F9B-99E4-C685-91F8652D3F65}"/>
              </a:ext>
            </a:extLst>
          </p:cNvPr>
          <p:cNvSpPr/>
          <p:nvPr/>
        </p:nvSpPr>
        <p:spPr>
          <a:xfrm rot="16200000">
            <a:off x="1286892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6C434E-AF8F-2614-2FF5-3784D864B471}"/>
              </a:ext>
            </a:extLst>
          </p:cNvPr>
          <p:cNvSpPr/>
          <p:nvPr/>
        </p:nvSpPr>
        <p:spPr>
          <a:xfrm rot="16200000">
            <a:off x="3715768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E33694B-0EB4-D144-8843-DF40CE83D1F5}"/>
              </a:ext>
            </a:extLst>
          </p:cNvPr>
          <p:cNvSpPr/>
          <p:nvPr/>
        </p:nvSpPr>
        <p:spPr>
          <a:xfrm rot="16200000">
            <a:off x="6144644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FA7BECF-BCEE-5B04-23D9-11962DF8413A}"/>
              </a:ext>
            </a:extLst>
          </p:cNvPr>
          <p:cNvSpPr/>
          <p:nvPr/>
        </p:nvSpPr>
        <p:spPr>
          <a:xfrm rot="16200000">
            <a:off x="8548121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8F5BE23-739F-F1DB-C515-D3F6C86D4977}"/>
              </a:ext>
            </a:extLst>
          </p:cNvPr>
          <p:cNvSpPr/>
          <p:nvPr/>
        </p:nvSpPr>
        <p:spPr>
          <a:xfrm rot="16200000">
            <a:off x="10966301" y="107776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78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DEA2B-1B22-0ADA-0447-DDDFE997E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2ABE5E6-08A2-EDAF-53CE-7E0C52373D93}"/>
              </a:ext>
            </a:extLst>
          </p:cNvPr>
          <p:cNvSpPr/>
          <p:nvPr/>
        </p:nvSpPr>
        <p:spPr>
          <a:xfrm rot="16200000">
            <a:off x="1286891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D6D811B-D0CC-61ED-ED59-E72D9F969CEA}"/>
              </a:ext>
            </a:extLst>
          </p:cNvPr>
          <p:cNvSpPr/>
          <p:nvPr/>
        </p:nvSpPr>
        <p:spPr>
          <a:xfrm rot="16200000">
            <a:off x="3715767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8B3B675-A50A-BFD4-10E7-6B80AA7C5424}"/>
              </a:ext>
            </a:extLst>
          </p:cNvPr>
          <p:cNvSpPr/>
          <p:nvPr/>
        </p:nvSpPr>
        <p:spPr>
          <a:xfrm rot="16200000">
            <a:off x="6144643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7F069A-AD8C-6F01-C6CE-DD0C41BEF536}"/>
              </a:ext>
            </a:extLst>
          </p:cNvPr>
          <p:cNvSpPr/>
          <p:nvPr/>
        </p:nvSpPr>
        <p:spPr>
          <a:xfrm rot="16200000">
            <a:off x="8548120" y="652048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AB1524-815F-BD05-5EBA-155EAAE980F5}"/>
              </a:ext>
            </a:extLst>
          </p:cNvPr>
          <p:cNvSpPr/>
          <p:nvPr/>
        </p:nvSpPr>
        <p:spPr>
          <a:xfrm rot="16200000">
            <a:off x="1286892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E52BE7D-E5F2-B831-8A53-0E08DDAE95A0}"/>
              </a:ext>
            </a:extLst>
          </p:cNvPr>
          <p:cNvSpPr/>
          <p:nvPr/>
        </p:nvSpPr>
        <p:spPr>
          <a:xfrm rot="16200000">
            <a:off x="3715768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AF3D27-C07C-0102-3E83-D87F4FFC3672}"/>
              </a:ext>
            </a:extLst>
          </p:cNvPr>
          <p:cNvSpPr/>
          <p:nvPr/>
        </p:nvSpPr>
        <p:spPr>
          <a:xfrm rot="16200000">
            <a:off x="6144644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063C8CE-DAB3-1D9D-2659-211428FB8149}"/>
              </a:ext>
            </a:extLst>
          </p:cNvPr>
          <p:cNvSpPr/>
          <p:nvPr/>
        </p:nvSpPr>
        <p:spPr>
          <a:xfrm rot="16200000">
            <a:off x="8548121" y="56132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22BBA9E-86D5-68DB-90C7-FF0140B2C8C6}"/>
              </a:ext>
            </a:extLst>
          </p:cNvPr>
          <p:cNvSpPr/>
          <p:nvPr/>
        </p:nvSpPr>
        <p:spPr>
          <a:xfrm rot="16200000">
            <a:off x="1286892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93F8B8-8A03-C621-C133-DF61F5E4E6E7}"/>
              </a:ext>
            </a:extLst>
          </p:cNvPr>
          <p:cNvSpPr/>
          <p:nvPr/>
        </p:nvSpPr>
        <p:spPr>
          <a:xfrm rot="16200000">
            <a:off x="3715768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D21D29-CB01-4916-CB37-54F65E1530BC}"/>
              </a:ext>
            </a:extLst>
          </p:cNvPr>
          <p:cNvSpPr/>
          <p:nvPr/>
        </p:nvSpPr>
        <p:spPr>
          <a:xfrm rot="16200000">
            <a:off x="6144644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C59932-0C1A-2255-4A0F-D2F1D63FB42A}"/>
              </a:ext>
            </a:extLst>
          </p:cNvPr>
          <p:cNvSpPr/>
          <p:nvPr/>
        </p:nvSpPr>
        <p:spPr>
          <a:xfrm rot="16200000">
            <a:off x="8548121" y="47059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8878FB9-0792-6A6D-94B2-3F0C95B06643}"/>
              </a:ext>
            </a:extLst>
          </p:cNvPr>
          <p:cNvSpPr/>
          <p:nvPr/>
        </p:nvSpPr>
        <p:spPr>
          <a:xfrm rot="16200000">
            <a:off x="1286892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310ADA-BA3C-7247-992E-5494FD9DCEB8}"/>
              </a:ext>
            </a:extLst>
          </p:cNvPr>
          <p:cNvSpPr/>
          <p:nvPr/>
        </p:nvSpPr>
        <p:spPr>
          <a:xfrm rot="16200000">
            <a:off x="3715768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5923F78-A159-2AD3-F620-101438E52DDE}"/>
              </a:ext>
            </a:extLst>
          </p:cNvPr>
          <p:cNvSpPr/>
          <p:nvPr/>
        </p:nvSpPr>
        <p:spPr>
          <a:xfrm rot="16200000">
            <a:off x="6144644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CED567B-AEC7-F165-70EC-F477A96F883E}"/>
              </a:ext>
            </a:extLst>
          </p:cNvPr>
          <p:cNvSpPr/>
          <p:nvPr/>
        </p:nvSpPr>
        <p:spPr>
          <a:xfrm rot="16200000">
            <a:off x="8548121" y="379871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8E1E2FC-9C49-C82D-4F85-7E4D82ADF90F}"/>
              </a:ext>
            </a:extLst>
          </p:cNvPr>
          <p:cNvSpPr/>
          <p:nvPr/>
        </p:nvSpPr>
        <p:spPr>
          <a:xfrm rot="16200000">
            <a:off x="1286892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399F8D8-BBA2-38E1-3ED3-6BFBDB733B0E}"/>
              </a:ext>
            </a:extLst>
          </p:cNvPr>
          <p:cNvSpPr/>
          <p:nvPr/>
        </p:nvSpPr>
        <p:spPr>
          <a:xfrm rot="16200000">
            <a:off x="3715768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0EC15B3-A7EE-8145-ED49-C3E0A14BF003}"/>
              </a:ext>
            </a:extLst>
          </p:cNvPr>
          <p:cNvSpPr/>
          <p:nvPr/>
        </p:nvSpPr>
        <p:spPr>
          <a:xfrm rot="16200000">
            <a:off x="6144644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D889F92-F80B-0927-3AC1-F70EFC4C022D}"/>
              </a:ext>
            </a:extLst>
          </p:cNvPr>
          <p:cNvSpPr/>
          <p:nvPr/>
        </p:nvSpPr>
        <p:spPr>
          <a:xfrm rot="16200000">
            <a:off x="8548121" y="289145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1A0CE27-4F6D-21D9-B23A-430A13340F29}"/>
              </a:ext>
            </a:extLst>
          </p:cNvPr>
          <p:cNvSpPr/>
          <p:nvPr/>
        </p:nvSpPr>
        <p:spPr>
          <a:xfrm rot="16200000">
            <a:off x="1286892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61E02A-7D40-909B-A62E-3BBA3750E296}"/>
              </a:ext>
            </a:extLst>
          </p:cNvPr>
          <p:cNvSpPr/>
          <p:nvPr/>
        </p:nvSpPr>
        <p:spPr>
          <a:xfrm rot="16200000">
            <a:off x="3715768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7610402-0F24-4E4D-201D-D0483BCEDE95}"/>
              </a:ext>
            </a:extLst>
          </p:cNvPr>
          <p:cNvSpPr/>
          <p:nvPr/>
        </p:nvSpPr>
        <p:spPr>
          <a:xfrm rot="16200000">
            <a:off x="6144644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CD04E88-41C4-8910-228A-551052785793}"/>
              </a:ext>
            </a:extLst>
          </p:cNvPr>
          <p:cNvSpPr/>
          <p:nvPr/>
        </p:nvSpPr>
        <p:spPr>
          <a:xfrm rot="16200000">
            <a:off x="8548121" y="198419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6F274EF-F49D-FC5D-A918-EDB973DBE4BB}"/>
              </a:ext>
            </a:extLst>
          </p:cNvPr>
          <p:cNvSpPr/>
          <p:nvPr/>
        </p:nvSpPr>
        <p:spPr>
          <a:xfrm rot="16200000">
            <a:off x="1286892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F89775A-1D8F-87D8-D3F8-E5BC0CC6B17E}"/>
              </a:ext>
            </a:extLst>
          </p:cNvPr>
          <p:cNvSpPr/>
          <p:nvPr/>
        </p:nvSpPr>
        <p:spPr>
          <a:xfrm rot="16200000">
            <a:off x="3715768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4C1DCA4-168D-FF81-99D5-6D14481CCD5F}"/>
              </a:ext>
            </a:extLst>
          </p:cNvPr>
          <p:cNvSpPr/>
          <p:nvPr/>
        </p:nvSpPr>
        <p:spPr>
          <a:xfrm rot="16200000">
            <a:off x="6144644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1273369-CBD7-6A47-22B5-FCAA7E70C442}"/>
              </a:ext>
            </a:extLst>
          </p:cNvPr>
          <p:cNvSpPr/>
          <p:nvPr/>
        </p:nvSpPr>
        <p:spPr>
          <a:xfrm rot="16200000">
            <a:off x="8548121" y="107694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4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CE44C-5905-07D1-97F5-8E591BD5A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A11673B-E34D-1F79-1132-AA81B452B9E6}"/>
              </a:ext>
            </a:extLst>
          </p:cNvPr>
          <p:cNvSpPr/>
          <p:nvPr/>
        </p:nvSpPr>
        <p:spPr>
          <a:xfrm rot="16200000">
            <a:off x="1278425" y="37817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B28501F-481E-23B7-57E3-2D286D882618}"/>
              </a:ext>
            </a:extLst>
          </p:cNvPr>
          <p:cNvSpPr/>
          <p:nvPr/>
        </p:nvSpPr>
        <p:spPr>
          <a:xfrm rot="16200000">
            <a:off x="3707301" y="37817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3D3A07B-A2D7-898F-A0F6-934E424A8146}"/>
              </a:ext>
            </a:extLst>
          </p:cNvPr>
          <p:cNvSpPr/>
          <p:nvPr/>
        </p:nvSpPr>
        <p:spPr>
          <a:xfrm rot="16200000">
            <a:off x="6136177" y="37817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03DF9F3-0A8E-00F2-686A-98D417D0CEE7}"/>
              </a:ext>
            </a:extLst>
          </p:cNvPr>
          <p:cNvSpPr/>
          <p:nvPr/>
        </p:nvSpPr>
        <p:spPr>
          <a:xfrm rot="16200000">
            <a:off x="8539654" y="378178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739B6FC-0ADD-EDF7-8C9B-937A7FC11AAD}"/>
              </a:ext>
            </a:extLst>
          </p:cNvPr>
          <p:cNvSpPr/>
          <p:nvPr/>
        </p:nvSpPr>
        <p:spPr>
          <a:xfrm rot="16200000">
            <a:off x="1278425" y="286605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C7A9067-3D35-FCF7-9E6C-4AB7C8E4B2BB}"/>
              </a:ext>
            </a:extLst>
          </p:cNvPr>
          <p:cNvSpPr/>
          <p:nvPr/>
        </p:nvSpPr>
        <p:spPr>
          <a:xfrm rot="16200000">
            <a:off x="3707301" y="286605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B8CC96A-4DDF-8E89-FE65-3A42250FCA96}"/>
              </a:ext>
            </a:extLst>
          </p:cNvPr>
          <p:cNvSpPr/>
          <p:nvPr/>
        </p:nvSpPr>
        <p:spPr>
          <a:xfrm rot="16200000">
            <a:off x="6136177" y="286605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D720E20-3011-7C2A-FB1B-B3C46543388C}"/>
              </a:ext>
            </a:extLst>
          </p:cNvPr>
          <p:cNvSpPr/>
          <p:nvPr/>
        </p:nvSpPr>
        <p:spPr>
          <a:xfrm rot="16200000">
            <a:off x="8539654" y="286605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A9299C1-CD74-1B04-846B-7A5F45D3FFC1}"/>
              </a:ext>
            </a:extLst>
          </p:cNvPr>
          <p:cNvSpPr/>
          <p:nvPr/>
        </p:nvSpPr>
        <p:spPr>
          <a:xfrm rot="16200000">
            <a:off x="1269958" y="19503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2D5C58C-AACD-88FB-427A-EB9A645D1B26}"/>
              </a:ext>
            </a:extLst>
          </p:cNvPr>
          <p:cNvSpPr/>
          <p:nvPr/>
        </p:nvSpPr>
        <p:spPr>
          <a:xfrm rot="16200000">
            <a:off x="3698834" y="19503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A40796E-19F1-7E36-1EF5-4297D962A88F}"/>
              </a:ext>
            </a:extLst>
          </p:cNvPr>
          <p:cNvSpPr/>
          <p:nvPr/>
        </p:nvSpPr>
        <p:spPr>
          <a:xfrm rot="16200000">
            <a:off x="6127710" y="19503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92ADAD5-E7D5-B54B-1439-E8E5DDAC9EB8}"/>
              </a:ext>
            </a:extLst>
          </p:cNvPr>
          <p:cNvSpPr/>
          <p:nvPr/>
        </p:nvSpPr>
        <p:spPr>
          <a:xfrm rot="16200000">
            <a:off x="8531187" y="195033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BCF7988-ADD0-D4AF-E03A-73D5CE9EC5AB}"/>
              </a:ext>
            </a:extLst>
          </p:cNvPr>
          <p:cNvSpPr/>
          <p:nvPr/>
        </p:nvSpPr>
        <p:spPr>
          <a:xfrm rot="16200000">
            <a:off x="1261491" y="103460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C273FF4-8EB3-5D2F-F702-B3AB679B0427}"/>
              </a:ext>
            </a:extLst>
          </p:cNvPr>
          <p:cNvSpPr/>
          <p:nvPr/>
        </p:nvSpPr>
        <p:spPr>
          <a:xfrm rot="16200000">
            <a:off x="3690367" y="103460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F8065AA-EDC6-23DF-994A-E60F1CC5838C}"/>
              </a:ext>
            </a:extLst>
          </p:cNvPr>
          <p:cNvSpPr/>
          <p:nvPr/>
        </p:nvSpPr>
        <p:spPr>
          <a:xfrm rot="16200000">
            <a:off x="6119243" y="103460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9F486D-C394-69E3-10E3-D25235C4403C}"/>
              </a:ext>
            </a:extLst>
          </p:cNvPr>
          <p:cNvSpPr/>
          <p:nvPr/>
        </p:nvSpPr>
        <p:spPr>
          <a:xfrm rot="16200000">
            <a:off x="8522720" y="103460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5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attention O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78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242BA-F1A6-7B7E-6E39-2D4826F3D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07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F08B2-99F3-88D0-9E3F-72B7B55DF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9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70DB-86EC-4780-BE6D-C25F94B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8" y="2752725"/>
            <a:ext cx="29813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0140F-D58C-9E91-B2FA-F9980E07E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9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1AA06-0051-A26B-681B-55A656CDD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D6BC2-2E92-C339-8043-2EE0BDC4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36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B747F-6ACC-6CE0-7BC5-1BE8663D4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1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8A1EF6-2FFE-485E-7FE9-8EBC0980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4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23717-87F0-27B0-696B-7BA5530F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0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D2F44-ABA9-1B19-AFB2-7D207724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5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11F5-6E9F-55B1-511A-3D6B3AF7C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04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A5D9F-3713-27F4-7B63-10E7CD14F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" y="0"/>
            <a:ext cx="11266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0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MLP Gate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4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FDA89-8975-0E0B-92DB-A77376166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2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2BD4BB-26FA-D89F-D4A7-9415B072B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4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42FFE-AD95-66F5-3003-6524C868D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1F4EF8-9CD6-9087-873F-E469FE203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6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B03F8-B193-5998-0AF3-B6D8E822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6B766-EC98-9967-7818-B75F90AA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87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8053D1-D809-4699-9004-91B8981B0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3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EFBA8-A4FA-447E-3031-6DF188C7A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83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04064B-38F3-9A6C-6661-D78F9251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6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C45AA-F199-D1FB-1E39-FF4CDE741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4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4E1CF-4763-D378-F735-86364F19C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24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F513C-15BF-C582-2156-2FFDA1C0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5B8B1-5418-CBCC-D54A-9788317E6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3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F0E34-674A-DF25-58DD-C4EA0968E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09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0FB5CC-69B2-52D3-E8BE-9209772EB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69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D35C2-6425-8CDD-CD09-5C94979D5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4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93FBA-6393-7EFF-1350-9974FD5CC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34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88BF4-31AF-90A4-1DE1-809F71080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49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94A34-D7C7-6892-F1DA-1C4F66FC7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6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31F8F-C727-6F0A-B7DF-306AB8F30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13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8E24A-3103-61C1-7769-EBA33446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80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0420B-8CE6-7CEF-0843-6F28AB1E6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DCA78-7082-DB2C-A3F3-6B275EFA9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0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6BD82-D010-2B6D-35FE-D0D77650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08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B13C2-03CA-9E09-31DF-B255E86E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1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8B587-53AC-0523-A97F-A6E260EF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0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2A731-CE3A-AD23-BBEA-A70FA1D89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26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B49B32-819D-7F07-14F7-6BB8CD43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38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F6C6E-2FCA-BA29-2AA4-23707A6C1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1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46AE5-EB82-F6ED-9768-1BC3A1FE3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21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834B7-F0F7-B86A-8498-617080C67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3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4A2596-1201-A938-CBC7-2F6C4ECD6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0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CBE37-EBEC-F0C1-F758-2C3E9A508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5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DDB63-571C-297D-68E2-348FFF91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64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04A0E-0CC3-BCA5-A7BF-D0F7BD200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47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A4D11-F017-2A2A-3ADE-8E1B2DA26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10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MLP </a:t>
            </a:r>
            <a:r>
              <a:rPr lang="en-US" altLang="zh-CN" dirty="0"/>
              <a:t>Up</a:t>
            </a:r>
            <a:r>
              <a:rPr lang="en-US" dirty="0"/>
              <a:t>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5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4C8E0-8F2A-E5CB-471A-46332B00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3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986B48-384A-56CE-BA86-54BD6740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27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0DD08-1C50-29C4-FB85-F9FDDC7B5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36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D25A8-BD3E-B42D-74F2-50372D3E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89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CBE7C-997F-CB29-4BEE-7F6D825B6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5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D1C8D-817D-D3F8-C76D-25B086BB3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7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73921-A9B5-DE21-39F7-0D365AE1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7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258D2-A6D6-AADC-589D-69701215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69"/>
            <a:ext cx="12192000" cy="646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27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9E7A8-A6C7-45F8-669F-49EDE2915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14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3CC9B-0035-1E21-82B0-F8C9387ED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01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1D0B7-A764-BD43-BBC9-30B7E91B1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92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4A9CE-0860-DFD1-FCB4-F500CC32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16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F9A12-4712-58E4-D835-961271F8D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92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E2AD6-8719-2309-2887-694E0BC90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92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7EF52-C6A2-81B8-9E19-52B19756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686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44ACE-45FA-4A86-E97F-8938BD5B9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37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72737-C79E-9D7E-2CD5-B22380B6A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55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E8D27-0C75-CAE9-7731-A9A79E16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33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attention Q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8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861F6-BA3A-3194-4F5E-DCF64DF31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943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FE2A0-A5C4-4436-60FC-86B288D0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017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1AA1B-02FD-6518-6A52-D9308AA98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49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A6B4E-B7F9-478A-ABC2-B3E01E654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26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ACA28-520D-50A2-ECB8-17E00FD09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9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22DF1A-3E51-2147-CC1A-21D4767AF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690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07D0F-1AF0-004C-5B37-788B8FC55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0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89F5C-B7B0-34FE-16F6-8731005DD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68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E7B3A-E59A-ED43-BF4A-D67356387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74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CCDDE-3175-F2B6-72A9-CEC56CC06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7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47</Words>
  <Application>Microsoft Office PowerPoint</Application>
  <PresentationFormat>Widescreen</PresentationFormat>
  <Paragraphs>9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Calibri Light</vt:lpstr>
      <vt:lpstr>Office Theme</vt:lpstr>
      <vt:lpstr>Supplementary Figure 1B</vt:lpstr>
      <vt:lpstr>Zephyr attention K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attention Q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attention V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attention O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MLP Gate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MLP Up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Zephyr MLP Down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Hu</dc:creator>
  <cp:lastModifiedBy>Yue Hu</cp:lastModifiedBy>
  <cp:revision>8</cp:revision>
  <dcterms:created xsi:type="dcterms:W3CDTF">2024-06-20T18:09:46Z</dcterms:created>
  <dcterms:modified xsi:type="dcterms:W3CDTF">2024-07-07T00:06:52Z</dcterms:modified>
</cp:coreProperties>
</file>